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2" r:id="rId9"/>
    <p:sldId id="264" r:id="rId10"/>
    <p:sldId id="261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845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94.5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030208"/>
        <c:axId val="169710080"/>
        <c:axId val="0"/>
      </c:bar3DChart>
      <c:catAx>
        <c:axId val="14403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69710080"/>
        <c:crosses val="autoZero"/>
        <c:auto val="1"/>
        <c:lblAlgn val="ctr"/>
        <c:lblOffset val="100"/>
        <c:noMultiLvlLbl val="0"/>
      </c:catAx>
      <c:valAx>
        <c:axId val="16971008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7325941240023264E-2"/>
              <c:y val="3.266958295723983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403020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18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031232"/>
        <c:axId val="169712960"/>
        <c:axId val="0"/>
      </c:bar3DChart>
      <c:catAx>
        <c:axId val="144031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9712960"/>
        <c:crosses val="autoZero"/>
        <c:auto val="1"/>
        <c:lblAlgn val="ctr"/>
        <c:lblOffset val="100"/>
        <c:noMultiLvlLbl val="0"/>
      </c:catAx>
      <c:valAx>
        <c:axId val="16971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03123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6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0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5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8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2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6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1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1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6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3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5D687-E5DB-4D09-B04E-CA6E3C89F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49AB-0AFB-4EC5-9CF1-8CEE5107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70795"/>
            <a:ext cx="856722" cy="957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127882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Отчет о деятельности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Первичной профсоюзной организации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МБУ ДО «Центр «Оберег»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 2023 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" y="0"/>
            <a:ext cx="856722" cy="95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454" y="772421"/>
            <a:ext cx="825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ФИНАНСОВОЕ ОБЕСПЕЧЕНИЕ ДЕЯТЕЛЬНОСТИ ПРОФСОЮЗА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919" y="1275605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-на материальную помощь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работникам: всего 30000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804863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погребение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близкого - 6000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804863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бракосочетание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000 </a:t>
            </a:r>
          </a:p>
          <a:p>
            <a:pPr indent="804863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юбилеи - 18000</a:t>
            </a:r>
          </a:p>
          <a:p>
            <a:pPr indent="804863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рождение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ребенка - 3000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˗ на культурно-массовую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работу: всего 53771,31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804863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подарки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 23 февраля и  8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марта – 13150,98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804863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подарки к Новому году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35400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804863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фуршеты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5220,33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" y="0"/>
            <a:ext cx="856722" cy="95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454" y="772421"/>
            <a:ext cx="825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Утверждение документов на 2024 год:</a:t>
            </a:r>
          </a:p>
        </p:txBody>
      </p:sp>
      <p:pic>
        <p:nvPicPr>
          <p:cNvPr id="4" name="Рисунок 3" descr="смета расходов2024.docx - Microsoft Word (Сбой активации продукта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t="23054" r="26033" b="7561"/>
          <a:stretch/>
        </p:blipFill>
        <p:spPr>
          <a:xfrm>
            <a:off x="323528" y="1347614"/>
            <a:ext cx="4239491" cy="3430889"/>
          </a:xfrm>
          <a:prstGeom prst="rect">
            <a:avLst/>
          </a:prstGeom>
        </p:spPr>
      </p:pic>
      <p:pic>
        <p:nvPicPr>
          <p:cNvPr id="5" name="Рисунок 4" descr="юбиляры2024.docx - Microsoft Word (Сбой активации продукта)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22749" r="25785" b="3893"/>
          <a:stretch/>
        </p:blipFill>
        <p:spPr>
          <a:xfrm>
            <a:off x="4716016" y="1249372"/>
            <a:ext cx="4201706" cy="36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6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" y="0"/>
            <a:ext cx="856722" cy="95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454" y="772421"/>
            <a:ext cx="825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ОБЩАЯ ХАРАКТЕРИСТИКА ППО. СОСТОЯНИЕ ПРОФСОЮЗНОГО ЧЛЕНСТВА.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150419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учете состоит 59 человек, что составляет 100% от общего числа работников учреждения. 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Из них 13 человек - молодёжь до 35 лет 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Вышедших из Профсоюза по собственному желанию нет. 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2023 году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16 (8)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человек приняты в члены ППО.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69924218"/>
              </p:ext>
            </p:extLst>
          </p:nvPr>
        </p:nvGraphicFramePr>
        <p:xfrm>
          <a:off x="179512" y="1150419"/>
          <a:ext cx="4968552" cy="343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71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" y="0"/>
            <a:ext cx="856722" cy="95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454" y="772421"/>
            <a:ext cx="825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РАЗВИТИЕ СОЦИАЛЬНОГО ПАРТНЕРСТВА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150419"/>
            <a:ext cx="36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частие в соревнованиях коллективных акциях и мероприятиях Общероссийского Профсоюза образования, Курской городской и Курской областной организаций Профсоюза: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31  мероприятие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66835570"/>
              </p:ext>
            </p:extLst>
          </p:nvPr>
        </p:nvGraphicFramePr>
        <p:xfrm>
          <a:off x="179512" y="1170102"/>
          <a:ext cx="4968552" cy="343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717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23" y="4011910"/>
            <a:ext cx="2307358" cy="1538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9471"/>
            <a:ext cx="2016224" cy="1513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7" y="1768419"/>
            <a:ext cx="1991811" cy="14938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74094"/>
            <a:ext cx="2619174" cy="1746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11910"/>
            <a:ext cx="1927677" cy="1285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61" y="2139702"/>
            <a:ext cx="1923398" cy="12825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23" y="582705"/>
            <a:ext cx="1870546" cy="12472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" y="0"/>
            <a:ext cx="856722" cy="9570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26" y="189434"/>
            <a:ext cx="2047075" cy="15353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49" y="3262277"/>
            <a:ext cx="2489933" cy="18674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5358"/>
            <a:ext cx="2766598" cy="1843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39022"/>
            <a:ext cx="4171375" cy="19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5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" y="0"/>
            <a:ext cx="856722" cy="95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454" y="772421"/>
            <a:ext cx="825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ФИНАНСОВОЕ ОБЕСПЕЧЕНИЕ ДЕЯТЕЛЬНОСТИ ПРОФСОЮЗА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14530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рамках акции «В первый класс с профсоюзом». 2 ребенка, из числа детей членов профсоюза идущие в 1 класс, получили полезный подарок к 1 сентября.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1316"/>
            <a:ext cx="1662633" cy="295579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41" y="2029569"/>
            <a:ext cx="1665848" cy="295494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663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" y="0"/>
            <a:ext cx="856722" cy="95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454" y="772421"/>
            <a:ext cx="786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УЧАСТНИКИ СПАРТАКИАДЫ СРЕДИ РАБОТНИКОВ СИСТЕМЫ ОБРАЗОВАНИЯ ГОРОДА КУРСКА: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897" y="1511085"/>
            <a:ext cx="786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Лыжный кросс  – 2 человека (Апалькова О.В. 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Валивахина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О.В.)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3" y="1995686"/>
            <a:ext cx="3917032" cy="293777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89" y="1995686"/>
            <a:ext cx="3917032" cy="293777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5703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" y="0"/>
            <a:ext cx="856722" cy="95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454" y="772421"/>
            <a:ext cx="786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УЧАСТНИКИ СПАРТАКИАДЫ СРЕДИ РАБОТНИКОВ СИСТЕМЫ ОБРАЗОВАНИЯ ГОРОДА КУРСКА: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897" y="1511085"/>
            <a:ext cx="786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Шахматный турнир - 2 человека (Серебренников И.И. и Красовская Д.И.)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63829"/>
            <a:ext cx="1357883" cy="271576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62" y="2157416"/>
            <a:ext cx="1357883" cy="271576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76" y="2163829"/>
            <a:ext cx="2715766" cy="271576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5506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" y="0"/>
            <a:ext cx="856722" cy="95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454" y="772421"/>
            <a:ext cx="786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УЧАСТНИКИ СПАРТАКИАДЫ СРЕДИ РАБОТНИКОВ СИСТЕМЫ ОБРАЗОВАНИЯ ГОРОДА КУРСКА: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295143"/>
            <a:ext cx="8928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Легкоатлетическая эстафета - 6 человек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(Ракитин Е.С.,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Мотелева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А.С.,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Рудь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А.С.,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Слободецкая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Л.Н.,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Лучникова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Н.В., Арутюнян Т.Р.)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08" y="1995686"/>
            <a:ext cx="3933056" cy="294979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95686"/>
            <a:ext cx="3933056" cy="294979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8833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" y="0"/>
            <a:ext cx="856722" cy="95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454" y="772421"/>
            <a:ext cx="786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УЧАСТНИКИ СПАРТАКИАДЫ СРЕДИ РАБОТНИКОВ СИСТЕМЫ ОБРАЗОВАНИЯ ГОРОДА КУРСКА: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1" y="1350104"/>
            <a:ext cx="786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Соревнования по огневой подготовке – 5 человек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(Ракитин Е.С.,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Моталева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А.С.,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Подтуркина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Н.В., Снеговая Н.Б.,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Цуканова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А.А.)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46" y="2072627"/>
            <a:ext cx="3885618" cy="291421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5" y="2067694"/>
            <a:ext cx="3892196" cy="291914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10522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300</Words>
  <Application>Microsoft Office PowerPoint</Application>
  <PresentationFormat>Экран (16:9)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Холодова</dc:creator>
  <cp:lastModifiedBy>Пользователь</cp:lastModifiedBy>
  <cp:revision>12</cp:revision>
  <dcterms:created xsi:type="dcterms:W3CDTF">2024-01-08T09:39:20Z</dcterms:created>
  <dcterms:modified xsi:type="dcterms:W3CDTF">2024-01-09T08:08:29Z</dcterms:modified>
</cp:coreProperties>
</file>